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6"/>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53" r:id="rId40"/>
    <p:sldId id="354" r:id="rId41"/>
    <p:sldId id="355" r:id="rId42"/>
    <p:sldId id="356" r:id="rId43"/>
    <p:sldId id="357" r:id="rId44"/>
    <p:sldId id="3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75" d="100"/>
          <a:sy n="75" d="100"/>
        </p:scale>
        <p:origin x="17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func>
                      <m:funcPr>
                        <m:ctrlPr>
                          <a:rPr lang="en-US" sz="1200" i="1" kern="1200">
                            <a:solidFill>
                              <a:schemeClr val="tx1"/>
                            </a:solidFill>
                            <a:effectLst/>
                            <a:latin typeface="+mn-lt"/>
                            <a:ea typeface="+mn-ea"/>
                            <a:cs typeface="+mn-cs"/>
                          </a:rPr>
                        </m:ctrlPr>
                      </m:funcPr>
                      <m:fName>
                        <m:r>
                          <m:rPr>
                            <m:sty m:val="p"/>
                          </m:rPr>
                          <a:rPr lang="en-US" sz="1200" kern="1200">
                            <a:solidFill>
                              <a:schemeClr val="tx1"/>
                            </a:solidFill>
                            <a:effectLst/>
                            <a:latin typeface="+mn-lt"/>
                            <a:ea typeface="+mn-ea"/>
                            <a:cs typeface="+mn-cs"/>
                          </a:rPr>
                          <m:t>log</m:t>
                        </m:r>
                      </m:fName>
                      <m:e>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𝑥</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𝑦</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565"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566"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567"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m:ctrlPr>
                        </m:sSubPr>
                        <m:e>
                          <m:r>
                            <a:rPr lang="en-US" sz="1600" i="1"/>
                            <m:t>3</m:t>
                          </m:r>
                          <m:r>
                            <a:rPr lang="en-US" sz="1600" i="1"/>
                            <m:t>𝐷</m:t>
                          </m:r>
                          <m:r>
                            <a:rPr lang="en-US" sz="1600" i="1"/>
                            <m:t> </m:t>
                          </m:r>
                          <m:r>
                            <a:rPr lang="en-US" sz="1600" i="1"/>
                            <m:t>𝐶𝑢𝑏𝑒</m:t>
                          </m:r>
                        </m:e>
                        <m:sub>
                          <m:r>
                            <a:rPr lang="en-US" sz="1600" i="1"/>
                            <m:t>𝐴𝐺𝑊𝑁</m:t>
                          </m:r>
                        </m:sub>
                      </m:sSub>
                      <m:r>
                        <a:rPr lang="en-US" sz="1600" i="1"/>
                        <m:t> ~ </m:t>
                      </m:r>
                      <m:r>
                        <a:rPr lang="en-US" sz="1600" i="1"/>
                        <m:t>𝒩</m:t>
                      </m:r>
                      <m:d>
                        <m:dPr>
                          <m:ctrlPr>
                            <a:rPr lang="en-US" sz="1600" i="1"/>
                          </m:ctrlPr>
                        </m:dPr>
                        <m:e>
                          <m:r>
                            <a:rPr lang="en-US" sz="1600" i="1"/>
                            <m:t>0</m:t>
                          </m:r>
                          <m:r>
                            <a:rPr lang="en-US" sz="1600" i="1"/>
                            <m:t>,</m:t>
                          </m:r>
                          <m:r>
                            <a:rPr lang="en-US" sz="1600" i="1"/>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m:ctrlPr>
                        </m:sSubPr>
                        <m:e>
                          <m:r>
                            <a:rPr lang="en-US" sz="1600" i="1"/>
                            <m:t>3</m:t>
                          </m:r>
                          <m:r>
                            <a:rPr lang="en-US" sz="1600" i="1"/>
                            <m:t>𝐷</m:t>
                          </m:r>
                          <m:r>
                            <a:rPr lang="en-US" sz="1600" i="1"/>
                            <m:t> </m:t>
                          </m:r>
                          <m:r>
                            <a:rPr lang="en-US" sz="1600" i="1"/>
                            <m:t>𝐶𝑢𝑏𝑒</m:t>
                          </m:r>
                        </m:e>
                        <m:sub>
                          <m:r>
                            <a:rPr lang="en-US" sz="1600" i="1"/>
                            <m:t>𝐿𝑖𝑛𝑒</m:t>
                          </m:r>
                          <m:r>
                            <a:rPr lang="en-US" sz="1600" i="1"/>
                            <m:t>&amp;</m:t>
                          </m:r>
                          <m:r>
                            <a:rPr lang="en-US" sz="1600" i="1"/>
                            <m:t>𝐴𝐺𝑊𝑁</m:t>
                          </m:r>
                        </m:sub>
                      </m:sSub>
                      <m:r>
                        <a:rPr lang="en-US" sz="1600" i="1"/>
                        <m:t>  = </m:t>
                      </m:r>
                      <m:sSub>
                        <m:sSubPr>
                          <m:ctrlPr>
                            <a:rPr lang="en-US" sz="1600" i="1"/>
                          </m:ctrlPr>
                        </m:sSubPr>
                        <m:e>
                          <m:r>
                            <a:rPr lang="en-US" sz="1600" i="1"/>
                            <m:t>3</m:t>
                          </m:r>
                          <m:r>
                            <a:rPr lang="en-US" sz="1600" i="1"/>
                            <m:t>𝐷</m:t>
                          </m:r>
                          <m:r>
                            <a:rPr lang="en-US" sz="1600" i="1"/>
                            <m:t> </m:t>
                          </m:r>
                          <m:r>
                            <a:rPr lang="en-US" sz="1600" i="1"/>
                            <m:t>𝐶𝑢𝑏𝑒</m:t>
                          </m:r>
                        </m:e>
                        <m:sub>
                          <m:r>
                            <a:rPr lang="en-US" sz="1600" i="1"/>
                            <m:t>𝐿𝑖𝑛𝑒</m:t>
                          </m:r>
                          <m:d>
                            <m:dPr>
                              <m:ctrlPr>
                                <a:rPr lang="en-US" sz="1600" i="1"/>
                              </m:ctrlPr>
                            </m:dPr>
                            <m:e>
                              <m:r>
                                <a:rPr lang="en-US" sz="1600" i="1"/>
                                <m:t>𝜇</m:t>
                              </m:r>
                              <m:r>
                                <a:rPr lang="en-US" sz="1600" i="1"/>
                                <m:t>=</m:t>
                              </m:r>
                              <m:r>
                                <a:rPr lang="en-US" sz="1600" i="1"/>
                                <m:t>1</m:t>
                              </m:r>
                              <m:r>
                                <a:rPr lang="en-US" sz="1600" i="1"/>
                                <m:t>,</m:t>
                              </m:r>
                              <m:r>
                                <a:rPr lang="en-US" sz="1600" i="1"/>
                                <m:t>𝜎</m:t>
                              </m:r>
                              <m:r>
                                <a:rPr lang="en-US" sz="1600" i="1"/>
                                <m:t>=</m:t>
                              </m:r>
                              <m:r>
                                <a:rPr lang="en-US" sz="1600" i="1"/>
                                <m:t>0</m:t>
                              </m:r>
                            </m:e>
                          </m:d>
                        </m:sub>
                      </m:sSub>
                      <m:r>
                        <a:rPr lang="en-US" sz="1600" i="1"/>
                        <m:t>  + </m:t>
                      </m:r>
                      <m:f>
                        <m:fPr>
                          <m:ctrlPr>
                            <a:rPr lang="en-US" sz="1600" i="1"/>
                          </m:ctrlPr>
                        </m:fPr>
                        <m:num>
                          <m:sSub>
                            <m:sSubPr>
                              <m:ctrlPr>
                                <a:rPr lang="en-US" sz="1600" i="1"/>
                              </m:ctrlPr>
                            </m:sSubPr>
                            <m:e>
                              <m:r>
                                <a:rPr lang="en-US" sz="1600" i="1"/>
                                <m:t>3</m:t>
                              </m:r>
                              <m:r>
                                <a:rPr lang="en-US" sz="1600" i="1"/>
                                <m:t>𝐷</m:t>
                              </m:r>
                              <m:r>
                                <a:rPr lang="en-US" sz="1600" i="1"/>
                                <m:t> </m:t>
                              </m:r>
                              <m:r>
                                <a:rPr lang="en-US" sz="1600" i="1"/>
                                <m:t>𝐶𝑢𝑏𝑒</m:t>
                              </m:r>
                            </m:e>
                            <m:sub>
                              <m:r>
                                <a:rPr lang="en-US" sz="1600" i="1"/>
                                <m:t>𝐴𝐺𝑊𝑁</m:t>
                              </m:r>
                            </m:sub>
                          </m:sSub>
                          <m:r>
                            <a:rPr lang="en-US" sz="1600" i="1"/>
                            <m:t> </m:t>
                          </m:r>
                        </m:num>
                        <m:den>
                          <m:r>
                            <a:rPr lang="en-US" sz="1600" i="1"/>
                            <m:t>𝑁𝑜𝑖𝑠𝑒</m:t>
                          </m:r>
                          <m:r>
                            <a:rPr lang="en-US" sz="1600" i="1"/>
                            <m:t> </m:t>
                          </m:r>
                          <m:r>
                            <a:rPr lang="en-US" sz="1600" i="1"/>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 Methodology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 Results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419833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 Methodology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024158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 Results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156832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 Methodology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 Results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86"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5148</Words>
  <Application>Microsoft Office PowerPoint</Application>
  <PresentationFormat>Widescreen</PresentationFormat>
  <Paragraphs>515</Paragraphs>
  <Slides>44</Slides>
  <Notes>43</Notes>
  <HiddenSlides>8</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8"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2020-03-09T03:36:29Z</dcterms:modified>
</cp:coreProperties>
</file>